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0" autoAdjust="0"/>
    <p:restoredTop sz="86410" autoAdjust="0"/>
  </p:normalViewPr>
  <p:slideViewPr>
    <p:cSldViewPr snapToGrid="0" snapToObjects="1">
      <p:cViewPr varScale="1">
        <p:scale>
          <a:sx n="99" d="100"/>
          <a:sy n="99" d="100"/>
        </p:scale>
        <p:origin x="234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81F654-46EB-4438-B94E-C3850E288BB1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BCC67A-A6E8-49F4-852F-7583C3787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500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actionButton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Data Visualization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Details of Pastry inventory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Quantity of product sold by Day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Pastry Inventory(April 2019)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basicShape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Sell goal In outlets(14 April,2021)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Details and location of Outlets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Number of Orders in April (Sales outlet 3-8)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hundredPercentStackedBarChart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columnChart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Orders of Products by category(April 2019)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Quantity of product_category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Product Tax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pivotTable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Order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  <a:p>
            <a:r>
              <a:rPr b="1" dirty="0"/>
              <a:t>Thanks For Watching</a:t>
            </a:r>
            <a:endParaRPr dirty="0"/>
          </a:p>
          <a:p>
            <a:r>
              <a:rPr b="0" dirty="0"/>
              <a:t>No alt text provided.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1042279-8e95-4906-8851-34a9977048e5/ReportSection6940fd31a0680f331a0c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1042279-8e95-4906-8851-34a9977048e5/ReportSection766ec2bb063a40e7787a?pbi_source=PowerPoi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1042279-8e95-4906-8851-34a9977048e5/ReportSection5981f4710643a0fb8861?pbi_source=PowerPoin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1042279-8e95-4906-8851-34a9977048e5/ReportSection6e77053f79261567ed0a?pbi_source=PowerPoin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1042279-8e95-4906-8851-34a9977048e5/ReportSection98d82c91a0c5d1b45764?pbi_source=PowerPoin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1042279-8e95-4906-8851-34a9977048e5/ReportSection35e1ac687a667e5d3eca?pbi_source=PowerPoin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1042279-8e95-4906-8851-34a9977048e5/ReportSection60f770b4c0d18a0dbbff?pbi_source=PowerPoin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53448" y="2985856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Project-1</a:t>
            </a: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actionButton, image, Data Visualization. Please refer to the notes on this slide for details.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Reports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Details of Pastry inventory, slicer, Quantity of product sold by Day, Pastry Inventory(April 2019), basicShape. Please refer to the notes on this slide for details.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Report-1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Sell goal In outlets(14 April,2021), Details and location of Outlets, Number of Orders in April (Sales outlet 3-8), slicer. Please refer to the notes on this slide for details.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Report-2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hundredPercentStackedBarChart, columnChart. Please refer to the notes on this slide for details.">
            <a:hlinkClick r:id="rId3"/>
          </p:cNvPr>
          <p:cNvPicPr>
            <a:picLocks noChangeAspect="1"/>
          </p:cNvPicPr>
          <p:nvPr/>
        </p:nvPicPr>
        <p:blipFill rotWithShape="1">
          <a:blip r:embed="rId4"/>
          <a:srcRect l="3931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Report-3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Orders of Products by category(April 2019), Quantity of product_category, Product Tax, slicer. Please refer to the notes on this slide for details.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Report-4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pivotTable, card, Order, slicer. Please refer to the notes on this slide for details.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Report-5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image, Thanks For Watching. Please refer to the notes on this slide for details.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7002" y="0"/>
            <a:ext cx="12269002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End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</TotalTime>
  <Words>205</Words>
  <Application>Microsoft Office PowerPoint</Application>
  <PresentationFormat>Widescreen</PresentationFormat>
  <Paragraphs>73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Segoe UI</vt:lpstr>
      <vt:lpstr>Segoe UI Light</vt:lpstr>
      <vt:lpstr>Custom Design</vt:lpstr>
      <vt:lpstr>Project-1</vt:lpstr>
      <vt:lpstr>Project Reports</vt:lpstr>
      <vt:lpstr>Report-1</vt:lpstr>
      <vt:lpstr>Report-2</vt:lpstr>
      <vt:lpstr>Report-3</vt:lpstr>
      <vt:lpstr>Report-4</vt:lpstr>
      <vt:lpstr>Report-5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Nusrat Jahan</cp:lastModifiedBy>
  <cp:revision>9</cp:revision>
  <dcterms:created xsi:type="dcterms:W3CDTF">2016-09-04T11:54:55Z</dcterms:created>
  <dcterms:modified xsi:type="dcterms:W3CDTF">2021-03-18T10:10:03Z</dcterms:modified>
</cp:coreProperties>
</file>

<file path=docProps/thumbnail.jpeg>
</file>